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6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71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5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3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3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04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8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5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5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0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53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0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66A4D-082E-452C-AA81-F88C10B3B229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F2FF3-75A8-4332-8F4C-4C49D9C3B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2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598"/>
            <a:ext cx="91440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gradFill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Terrorism in the Middle East</a:t>
            </a:r>
            <a:endParaRPr lang="en-US" sz="8000" b="1" cap="none" spc="0" dirty="0">
              <a:ln w="18415" cmpd="sng">
                <a:solidFill>
                  <a:srgbClr val="FFFFFF"/>
                </a:solidFill>
                <a:prstDash val="solid"/>
              </a:ln>
              <a:gradFill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374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1897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alpha val="5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Modern Islamic Terrorism can be traced back to the 19</a:t>
            </a:r>
            <a:r>
              <a:rPr lang="en-US" baseline="30000" dirty="0" smtClean="0">
                <a:solidFill>
                  <a:schemeClr val="bg1"/>
                </a:solidFill>
              </a:rPr>
              <a:t>th</a:t>
            </a:r>
            <a:r>
              <a:rPr lang="en-US" dirty="0" smtClean="0">
                <a:solidFill>
                  <a:schemeClr val="bg1"/>
                </a:solidFill>
              </a:rPr>
              <a:t> century.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Many Islamic nations harbor ill feelings toward the United States and the UN due to Cold War tensions, as many Middle Eastern countries were Soviet satellite nations.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Many Islamic terrorist cells wish to see the death of Capitalist-Democratic nations.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14918" y="304800"/>
            <a:ext cx="35141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gradFill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Background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gradFill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44088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alpha val="5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Insurgent forces remain active throughout the Middle East, despite the UN’s best efforts.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With the deaths of Saddam Hussein and Osama bin Laden, the insurgent cells are less effective.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With the United States withdrawal from Iraq, a spike in insurgent activity would not be unexpected.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7831" y="304800"/>
            <a:ext cx="51683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gradFill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Current Terrorism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gradFill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1512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alpha val="5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United Nations have enacted doctrines related to terrorism and counter-terrorism.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The goals of these doctrines is to eradicate terrorism and to restore human rights to the Middle East.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These doctrines also serve as a way to bring light to the turmoil in the Middle East.</a:t>
            </a:r>
          </a:p>
        </p:txBody>
      </p:sp>
      <p:sp>
        <p:nvSpPr>
          <p:cNvPr id="4" name="Rectangle 3"/>
          <p:cNvSpPr/>
          <p:nvPr/>
        </p:nvSpPr>
        <p:spPr>
          <a:xfrm>
            <a:off x="2976242" y="304800"/>
            <a:ext cx="31822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gradFill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UN Impact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gradFill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4550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alpha val="5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With the way things are going in the Middle East, it is safe to say that there is no end in sight for terrorism.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As long as the Sunni and Shia (extremist religious factions) exist in the Middle East, they will continue to terrorize citizens.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 the past decade, cyber-terrorism has become increasingly popular. Cyber-terrorists can hack into important security systems and cause terror on a grand scale.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18262" y="304800"/>
            <a:ext cx="48814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gradFill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Future Terrorism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gradFill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3223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8153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6530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4711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933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243</Words>
  <Application>Microsoft Office PowerPoint</Application>
  <PresentationFormat>On-screen Show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Iles, Samuel</dc:creator>
  <cp:lastModifiedBy>Iles, Samuel</cp:lastModifiedBy>
  <cp:revision>6</cp:revision>
  <dcterms:created xsi:type="dcterms:W3CDTF">2013-02-19T14:54:10Z</dcterms:created>
  <dcterms:modified xsi:type="dcterms:W3CDTF">2013-02-20T14:56:18Z</dcterms:modified>
</cp:coreProperties>
</file>